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AB3944D-0D9E-4C0A-8E82-7314EBE8EB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28A5EA12-73E7-45A4-BE77-2670944A4A9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EA2EA16-B099-4D65-B31B-28F7B727F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F5E0-C33B-4077-9A5D-CC23B1B287B7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FF023A4-42EE-4E02-8408-6ECBDB1D43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1E9D57-44DA-4771-A2D1-95B244A0B7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F765-5103-4715-A68C-53E7EF2758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110185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E11F770-65F8-497D-AD1A-6DD3EE6BFB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BE88D9C-DDF9-4168-B130-D74A5EFEBA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35DA13E-99E1-427D-94D9-299C59869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F5E0-C33B-4077-9A5D-CC23B1B287B7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827C1EC-2031-49B0-9719-547EFDEB8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36AE8A7-389B-42DC-994A-AB71732C8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F765-5103-4715-A68C-53E7EF2758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58262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09DEADB-2AC6-4B33-8855-E943690A51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3AC663B1-683E-4A32-AE44-4D2F82EC0E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B823BD4-3E16-42C1-8FD9-3548DC0225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F5E0-C33B-4077-9A5D-CC23B1B287B7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A7A344C-FDF0-47AD-A660-CDD1C41D06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65941A3-64F1-49DB-AF55-F07D09878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F765-5103-4715-A68C-53E7EF2758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93037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9365E2-19D2-40A9-A93F-100E825C25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588C3EE-DD33-4D09-AD66-047A6EB5A5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E5EFED8-26BC-4D26-92D7-FABEA15D88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F5E0-C33B-4077-9A5D-CC23B1B287B7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2BFFD16-250B-4391-B8FA-0C45056B31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40B7FE6-C663-4865-AB9D-4DAE9D731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F765-5103-4715-A68C-53E7EF2758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696314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71151B1-929C-4FC1-BA0C-6211B37BF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560169B-0583-41E8-B53C-2EA1A3D941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77D247C-FC2F-49EC-829F-7EED0D428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F5E0-C33B-4077-9A5D-CC23B1B287B7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F511A69-9F5A-4AFF-9581-F2F1985B40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A687052-8403-4C7D-861D-04F272A0E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F765-5103-4715-A68C-53E7EF2758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67354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9518AF7-AD05-4872-8A3F-9131E7F3BC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2A61899-6158-4A57-875C-60CF764BC9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3299B05-EB17-4C32-A2F6-3F044DFD3D9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2CCE5A2-96B2-464F-A218-E2590A2D1C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F5E0-C33B-4077-9A5D-CC23B1B287B7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F73F5D6-5830-43D8-A6E4-F6470E4E2C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C7C2811-F53C-446D-AF1B-6E3B63E13D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F765-5103-4715-A68C-53E7EF2758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54982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1021BE-3569-4B5F-8C84-BF5864E93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518D393-CFD6-4CD2-8E1C-4DC33CC269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1D4DB7E1-D33C-4EA4-A235-2ABAB56D3D2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BE3DAE22-460C-4F3F-8F72-C6595749C66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0F983118-4DDD-4FD0-887E-48366B1944E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53B61B9-2BAF-4B95-BB08-CA4C240D1E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F5E0-C33B-4077-9A5D-CC23B1B287B7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21659CF-54A0-4F9D-93D1-E96E275BA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B9726D9B-D0DC-48D0-A9EC-36F5013733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F765-5103-4715-A68C-53E7EF2758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09058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6A75356-A502-4A3B-87F5-6E392BAB1D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AFADB13-6C62-49CF-95EE-E1B926F60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F5E0-C33B-4077-9A5D-CC23B1B287B7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EF92692-5B2A-4D5A-90F3-F24162B5C5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0C652FA-5D91-4292-AB42-855852760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F765-5103-4715-A68C-53E7EF2758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07666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8F31A2B-FC3E-44C1-89A4-0F5CFE4FBD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F5E0-C33B-4077-9A5D-CC23B1B287B7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D9BE97E-32F8-4B27-96AC-0D818DFC8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38B33BE-42EA-40F0-9F70-8D1964FF96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F765-5103-4715-A68C-53E7EF2758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55679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B8E37D9-5108-4591-AA35-F71944DCAB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9494404-DAE4-4AE2-836A-BC93AC911F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23B3305-0F9C-488F-B347-D4F69B8DF3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28A0643-65B2-4823-B4EF-CDA1A0182C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F5E0-C33B-4077-9A5D-CC23B1B287B7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7A506A7-53D8-4DBA-942E-C6CB06C71E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56F907D-316B-436C-ACA4-ED9272D69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F765-5103-4715-A68C-53E7EF2758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601362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54D202-588A-4BFA-9FBF-9A9084732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2A91E274-2625-48A3-9480-AD09CA6E5B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88B85A-B35C-43CC-B43A-676916D3C6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FD53545-0100-4E45-8693-A113B32C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AFF5E0-C33B-4077-9A5D-CC23B1B287B7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6A4A957-835B-4501-8EE2-0F43E8A19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37F9D33-DCDB-497E-BEC3-38DFF3AD56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7AF765-5103-4715-A68C-53E7EF2758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782775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4F8F04DB-5FED-43FB-B4E6-5B929691F7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ABD1080-1841-4EAC-9584-C3E7F82D39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2168808-1F6B-4C92-98B5-DEC342B8E7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FF5E0-C33B-4077-9A5D-CC23B1B287B7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731A50F-6667-408F-B3E1-AD3ABE734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2D4421D-CB28-4563-BC9C-0CBF8725C36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7AF765-5103-4715-A68C-53E7EF2758E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434161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CBB945CA-0E88-4104-AD59-503164B9B08B}"/>
              </a:ext>
            </a:extLst>
          </p:cNvPr>
          <p:cNvSpPr txBox="1"/>
          <p:nvPr/>
        </p:nvSpPr>
        <p:spPr>
          <a:xfrm>
            <a:off x="3048699" y="557678"/>
            <a:ext cx="6094602" cy="6771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000" b="1" dirty="0">
                <a:solidFill>
                  <a:srgbClr val="00B0F0"/>
                </a:solidFill>
              </a:rPr>
              <a:t>HORARIO ESCOLAR B</a:t>
            </a:r>
            <a:br>
              <a:rPr lang="es-ES" sz="2000" b="1" dirty="0">
                <a:solidFill>
                  <a:srgbClr val="00B0F0"/>
                </a:solidFill>
              </a:rPr>
            </a:br>
            <a:r>
              <a:rPr lang="es-ES" sz="1400" b="1" dirty="0">
                <a:solidFill>
                  <a:srgbClr val="00B0F0"/>
                </a:solidFill>
              </a:rPr>
              <a:t>CURSO 2020/2021</a:t>
            </a:r>
            <a:r>
              <a:rPr lang="es-ES" sz="1800" b="1" dirty="0">
                <a:solidFill>
                  <a:srgbClr val="00B0F0"/>
                </a:solidFill>
              </a:rPr>
              <a:t> </a:t>
            </a:r>
            <a:endParaRPr lang="es-ES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61142D9D-AC2B-4142-96C7-9642B1AA29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2281744"/>
              </p:ext>
            </p:extLst>
          </p:nvPr>
        </p:nvGraphicFramePr>
        <p:xfrm>
          <a:off x="1972974" y="1990701"/>
          <a:ext cx="8246052" cy="35700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Música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Francés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REL./VAL.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Ciudadanía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Plástica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E.F.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58C71F78-642A-4776-B63F-D00B086B1CF2}"/>
              </a:ext>
            </a:extLst>
          </p:cNvPr>
          <p:cNvSpPr txBox="1"/>
          <p:nvPr/>
        </p:nvSpPr>
        <p:spPr>
          <a:xfrm>
            <a:off x="8246378" y="1417739"/>
            <a:ext cx="1719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rgbClr val="FF0000"/>
                </a:solidFill>
              </a:rPr>
              <a:t>5ºB</a:t>
            </a:r>
          </a:p>
        </p:txBody>
      </p:sp>
    </p:spTree>
    <p:extLst>
      <p:ext uri="{BB962C8B-B14F-4D97-AF65-F5344CB8AC3E}">
        <p14:creationId xmlns:p14="http://schemas.microsoft.com/office/powerpoint/2010/main" val="36884264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62</Words>
  <Application>Microsoft Office PowerPoint</Application>
  <PresentationFormat>Panorámica</PresentationFormat>
  <Paragraphs>54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mulero román</dc:creator>
  <cp:lastModifiedBy>ana mulero román</cp:lastModifiedBy>
  <cp:revision>2</cp:revision>
  <dcterms:created xsi:type="dcterms:W3CDTF">2021-03-10T11:32:38Z</dcterms:created>
  <dcterms:modified xsi:type="dcterms:W3CDTF">2021-03-10T12:01:00Z</dcterms:modified>
</cp:coreProperties>
</file>